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62" autoAdjust="0"/>
    <p:restoredTop sz="94660"/>
  </p:normalViewPr>
  <p:slideViewPr>
    <p:cSldViewPr>
      <p:cViewPr>
        <p:scale>
          <a:sx n="33" d="100"/>
          <a:sy n="33" d="100"/>
        </p:scale>
        <p:origin x="-218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A797-878B-464B-950C-1373C7B303E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72F7-1978-420D-863A-E65A60F5E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9296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3726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600"/>
            <a:ext cx="18440400" cy="12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8839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44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381000"/>
            <a:ext cx="10287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Adnin</dc:creator>
  <cp:lastModifiedBy>Adnin</cp:lastModifiedBy>
  <cp:revision>9</cp:revision>
  <dcterms:created xsi:type="dcterms:W3CDTF">2016-09-21T19:32:37Z</dcterms:created>
  <dcterms:modified xsi:type="dcterms:W3CDTF">2016-09-21T22:12:34Z</dcterms:modified>
</cp:coreProperties>
</file>